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verage"/>
      <p:regular r:id="rId14"/>
    </p:embeddedFont>
    <p:embeddedFont>
      <p:font typeface="Oswal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regular.fntdata"/><Relationship Id="rId14" Type="http://schemas.openxmlformats.org/officeDocument/2006/relationships/font" Target="fonts/Average-regular.fntdata"/><Relationship Id="rId16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f3942d1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f3942d1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f3942d1a5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f3942d1a5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f3942d1a5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f3942d1a5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f3942d1a5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f3942d1a5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f3942d1a5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f3942d1a5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f3942d1a5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f3942d1a5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f8b0fce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f8b0fce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Uniform Standards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Ribbons 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¼” Above wearer’s left pocket, centered (Male)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6 ¼” </a:t>
            </a:r>
            <a:r>
              <a:rPr lang="en" sz="1800"/>
              <a:t>Below the intersection of the front and shoulder seams on the right, centered (Female)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Dark colors will be placed inboard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Service stars will be ¼” above the top row of ribbons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412413"/>
            <a:ext cx="1795817" cy="14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4225" y="1412413"/>
            <a:ext cx="1887489" cy="14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4832400" y="445025"/>
            <a:ext cx="3999900" cy="27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  Male Uniform         Female Uniform</a:t>
            </a:r>
            <a:endParaRPr sz="1800"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4100" y="3155825"/>
            <a:ext cx="1682875" cy="168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Nametags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¼” Above wearer’s right pocket, centered (Male)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6 ¼” Below the intersection of the front and shoulder seams on the right, centered (Female)</a:t>
            </a:r>
            <a:endParaRPr sz="1800"/>
          </a:p>
        </p:txBody>
      </p:sp>
      <p:sp>
        <p:nvSpPr>
          <p:cNvPr id="77" name="Google Shape;77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Male Uniform   Female Uniform</a:t>
            </a:r>
            <a:endParaRPr sz="180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9025" y="2143125"/>
            <a:ext cx="1238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7275" y="2078525"/>
            <a:ext cx="1069801" cy="92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Collar Devices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Rank and J-Bar will be placed 1 ⅞” </a:t>
            </a:r>
            <a:r>
              <a:rPr lang="en" sz="1800"/>
              <a:t>at the center of the rank or J-bar </a:t>
            </a:r>
            <a:r>
              <a:rPr lang="en" sz="1800"/>
              <a:t>from the point of the collar, centered.</a:t>
            </a:r>
            <a:endParaRPr sz="1800"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52475"/>
            <a:ext cx="4260300" cy="1704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Garrison Covers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Both rank and anchor will be attached 2” from the center and 1 ½” up from the bottom of the cover.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The fouled anchor will be placed on the wearer’s left side, the rank on the right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Only officers and chiefs wear their rank insignia </a:t>
            </a:r>
            <a:endParaRPr sz="1800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8600" y="1017725"/>
            <a:ext cx="4193700" cy="1888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Ribbon Devices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800"/>
              <a:t>No more than one of each type of ribbon shall be worn</a:t>
            </a:r>
            <a:endParaRPr sz="1800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800"/>
              <a:t>However, ribbons 6, 11, 13, and 15-24  may be awarded more than once but no more than once a semester</a:t>
            </a:r>
            <a:endParaRPr sz="1800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800"/>
              <a:t>When a ribbon is awarded multiple times a star may be placed on the ribbon to represent this. </a:t>
            </a:r>
            <a:endParaRPr sz="1800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800"/>
              <a:t>A cadet can only be awarded the next award of a ribbon once a semester.</a:t>
            </a:r>
            <a:endParaRPr sz="1800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7406" y="2503053"/>
            <a:ext cx="3687875" cy="206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9037" y="615305"/>
            <a:ext cx="2344600" cy="174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Aiguillettes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All aiguillettes earned by cadets in an NJROTC related activities will be worn on the left shoulder.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only exception is the Leadership Academy aiguillette earned from the Leadership Academy course. The Leadership Academy aiguillette must be worn on the right shoulder.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Aviation Awards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Part 107 Wings will be worn ¼” above the ribbons.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Safety Cert Wings will be worn in place of medals. Note that each cadet may choose to wear either their medals or their wings.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Embry Riddle Eagle will be worn ¼” above the nametag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					Eagle</a:t>
            </a:r>
            <a:endParaRPr/>
          </a:p>
        </p:txBody>
      </p:sp>
      <p:sp>
        <p:nvSpPr>
          <p:cNvPr id="114" name="Google Shape;114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107 Wings	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Safety Cert Wings		</a:t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 b="38815" l="10955" r="18592" t="41498"/>
          <a:stretch/>
        </p:blipFill>
        <p:spPr>
          <a:xfrm>
            <a:off x="5357825" y="3214675"/>
            <a:ext cx="2717699" cy="101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 rotWithShape="1">
          <a:blip r:embed="rId4">
            <a:alphaModFix/>
          </a:blip>
          <a:srcRect b="13951" l="31309" r="31492" t="19261"/>
          <a:stretch/>
        </p:blipFill>
        <p:spPr>
          <a:xfrm rot="-5400000">
            <a:off x="6149026" y="847787"/>
            <a:ext cx="1135250" cy="271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8576" y="3469826"/>
            <a:ext cx="1327300" cy="13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